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9" r:id="rId3"/>
    <p:sldId id="258" r:id="rId4"/>
    <p:sldId id="267" r:id="rId5"/>
    <p:sldId id="268" r:id="rId6"/>
    <p:sldId id="266" r:id="rId7"/>
    <p:sldId id="274" r:id="rId8"/>
    <p:sldId id="269" r:id="rId9"/>
    <p:sldId id="272" r:id="rId10"/>
    <p:sldId id="273" r:id="rId11"/>
    <p:sldId id="27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Graden en absolute luchtvochtigheid </a:t>
            </a:r>
            <a:r>
              <a:rPr lang="nl-NL" dirty="0" smtClean="0"/>
              <a:t>veranderd</a:t>
            </a:r>
          </a:p>
          <a:p>
            <a:endParaRPr lang="nl-NL" dirty="0" smtClean="0"/>
          </a:p>
          <a:p>
            <a:r>
              <a:rPr lang="nl-NL" dirty="0" smtClean="0"/>
              <a:t>Voorbeeld: uitademen,</a:t>
            </a:r>
            <a:r>
              <a:rPr lang="nl-NL" baseline="0" dirty="0" smtClean="0"/>
              <a:t> lucht en temperatuur nemen toe &gt; veroorzaken dampenspanning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8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0" dirty="0" smtClean="0"/>
              <a:t>Licht: De</a:t>
            </a:r>
            <a:r>
              <a:rPr lang="nl-NL" b="0" baseline="0" dirty="0" smtClean="0"/>
              <a:t> planten hebben het meeste baad bij Blauw en Rood licht, wat doet de plant met groen licht?</a:t>
            </a:r>
            <a:endParaRPr lang="nl-NL" b="0" dirty="0" smtClean="0"/>
          </a:p>
          <a:p>
            <a:r>
              <a:rPr lang="nl-NL" b="0" dirty="0" smtClean="0"/>
              <a:t>Temperatuur: hoe er met DIF (onderscheid nacht en dag temperatuur) kan worden gestuurd op groei &gt;</a:t>
            </a:r>
            <a:r>
              <a:rPr lang="nl-NL" b="0" baseline="0" dirty="0" smtClean="0"/>
              <a:t> groeiremming, door verdamping en verbranding, minder celspanning. Door Drop sluiten de huidmondjes zich s morgens waardoor er geen fotosynthese kan plaatsvinden, en de groei dus ook word geremd.</a:t>
            </a:r>
          </a:p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 smtClean="0"/>
              <a:t>Licht: De</a:t>
            </a:r>
            <a:r>
              <a:rPr lang="nl-NL" b="0" baseline="0" dirty="0" smtClean="0"/>
              <a:t> planten hebben het meeste baad bij Blauw en Rood licht, wat doet de plant met groen licht?</a:t>
            </a:r>
            <a:endParaRPr lang="nl-NL" b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47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 smtClean="0"/>
              <a:t>Temperatuur: hoe er met DIF (onderscheid nacht en dag temperatuur) kan worden gestuurd op groei &gt;</a:t>
            </a:r>
            <a:r>
              <a:rPr lang="nl-NL" b="0" baseline="0" dirty="0" smtClean="0"/>
              <a:t> groeiremming, door verdamping en verbranding, minder celspanning. Door Drop sluiten de huidmondjes zich s morgens waardoor er geen fotosynthese kan plaatsvinden, en de groei dus ook word geremd.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5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Relatieve Luchtvochtigheid staat voor de hoeveelheid water(damp)</a:t>
            </a:r>
            <a:r>
              <a:rPr lang="nl-NL" baseline="0" dirty="0" smtClean="0"/>
              <a:t> dat zich in de lucht bevind tenopzichte van de maximale hoeveelheid water die in de lucht pas</a:t>
            </a:r>
          </a:p>
          <a:p>
            <a:endParaRPr lang="nl-NL" baseline="0" dirty="0" smtClean="0"/>
          </a:p>
          <a:p>
            <a:r>
              <a:rPr lang="nl-NL" baseline="0" dirty="0" smtClean="0"/>
              <a:t>Ook allemaal relevant voor boomteelt, maar daar kan minder gestuurd worden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82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Tussen</a:t>
            </a:r>
            <a:r>
              <a:rPr lang="nl-NL" baseline="0" dirty="0" smtClean="0"/>
              <a:t> planten, microklimaat, is de RV vaak hoger, als de RV te hoog is kan de plant niet meer verdampen, daarom is luchtbeweging gewenst en is het belangrijk de RV in de gaten te houden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80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Onderscheid kou in rusland, droog klimaat,</a:t>
            </a:r>
            <a:r>
              <a:rPr lang="nl-NL" baseline="0" dirty="0" smtClean="0"/>
              <a:t> en kou in nederland, zee klimaat</a:t>
            </a:r>
          </a:p>
          <a:p>
            <a:endParaRPr lang="nl-NL" baseline="0" dirty="0" smtClean="0"/>
          </a:p>
          <a:p>
            <a:r>
              <a:rPr lang="nl-NL" baseline="0" dirty="0" smtClean="0"/>
              <a:t>Nadeel van hoge RV</a:t>
            </a:r>
          </a:p>
          <a:p>
            <a:r>
              <a:rPr lang="nl-NL" baseline="0" dirty="0" smtClean="0"/>
              <a:t>	Te hoge RV kan verdamping verhinderen</a:t>
            </a:r>
          </a:p>
          <a:p>
            <a:r>
              <a:rPr lang="nl-NL" baseline="0" dirty="0" smtClean="0"/>
              <a:t>	Kost meer energie om op te warmen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63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Graden en</a:t>
            </a:r>
            <a:r>
              <a:rPr lang="nl-NL" baseline="0" dirty="0" smtClean="0"/>
              <a:t> relatieve luchtvochtigheid veranderen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RV veranderd omdat warme lucht veel meer vocht</a:t>
            </a:r>
            <a:r>
              <a:rPr lang="nl-NL" baseline="0" dirty="0" smtClean="0"/>
              <a:t> kan vasthouden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8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12-3-2014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roenewelle.nl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2221211" cy="2221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Plantenfysiologie </a:t>
            </a:r>
            <a:br>
              <a:rPr lang="nl-NL" dirty="0" smtClean="0"/>
            </a:br>
            <a:r>
              <a:rPr lang="nl-NL" dirty="0" smtClean="0"/>
              <a:t>13-03-2014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nl-NL" dirty="0" smtClean="0"/>
              <a:t>Vandaag</a:t>
            </a:r>
          </a:p>
          <a:p>
            <a:pPr marL="514350" indent="-514350" algn="l">
              <a:buAutoNum type="arabicPeriod"/>
            </a:pPr>
            <a:r>
              <a:rPr lang="nl-NL" dirty="0" smtClean="0"/>
              <a:t>Terugblik</a:t>
            </a:r>
            <a:endParaRPr lang="nl-NL" dirty="0"/>
          </a:p>
          <a:p>
            <a:pPr marL="514350" indent="-514350" algn="l">
              <a:buAutoNum type="arabicPeriod"/>
            </a:pPr>
            <a:r>
              <a:rPr lang="nl-NL" dirty="0" smtClean="0"/>
              <a:t>Fotosynthese</a:t>
            </a:r>
          </a:p>
          <a:p>
            <a:pPr marL="971550" lvl="1" indent="-514350" algn="l">
              <a:buAutoNum type="arabicPeriod"/>
            </a:pPr>
            <a:r>
              <a:rPr lang="nl-NL" dirty="0" smtClean="0"/>
              <a:t>Lesbrief 5</a:t>
            </a:r>
          </a:p>
          <a:p>
            <a:pPr marL="514350" indent="-514350" algn="l">
              <a:buAutoNum type="arabicPeriod"/>
            </a:pPr>
            <a:endParaRPr lang="nl-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40352" y="6453336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M. Ruhé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Temperatuur verandering</a:t>
            </a:r>
            <a:endParaRPr lang="nl-NL" dirty="0"/>
          </a:p>
        </p:txBody>
      </p:sp>
      <p:sp>
        <p:nvSpPr>
          <p:cNvPr id="4" name="Cloud 3"/>
          <p:cNvSpPr/>
          <p:nvPr/>
        </p:nvSpPr>
        <p:spPr>
          <a:xfrm>
            <a:off x="2258875" y="1498710"/>
            <a:ext cx="2389386" cy="1145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20 °C</a:t>
            </a:r>
            <a:endParaRPr lang="nl-NL" sz="2800" dirty="0"/>
          </a:p>
        </p:txBody>
      </p:sp>
      <p:sp>
        <p:nvSpPr>
          <p:cNvPr id="8" name="Cloud 7"/>
          <p:cNvSpPr/>
          <p:nvPr/>
        </p:nvSpPr>
        <p:spPr>
          <a:xfrm>
            <a:off x="2266135" y="3711861"/>
            <a:ext cx="2389386" cy="1145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25 °C</a:t>
            </a:r>
            <a:endParaRPr lang="nl-NL" sz="2800" dirty="0"/>
          </a:p>
        </p:txBody>
      </p:sp>
      <p:sp>
        <p:nvSpPr>
          <p:cNvPr id="10" name="Rectangle 9"/>
          <p:cNvSpPr/>
          <p:nvPr/>
        </p:nvSpPr>
        <p:spPr>
          <a:xfrm>
            <a:off x="5080309" y="1498710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RV=70%</a:t>
            </a:r>
          </a:p>
          <a:p>
            <a:pPr algn="ctr"/>
            <a:r>
              <a:rPr lang="nl-NL" sz="2400" dirty="0" smtClean="0"/>
              <a:t>AF=12gr.</a:t>
            </a:r>
            <a:endParaRPr lang="nl-NL" sz="2400" dirty="0"/>
          </a:p>
        </p:txBody>
      </p:sp>
      <p:sp>
        <p:nvSpPr>
          <p:cNvPr id="12" name="Rectangle 11"/>
          <p:cNvSpPr/>
          <p:nvPr/>
        </p:nvSpPr>
        <p:spPr>
          <a:xfrm>
            <a:off x="5080309" y="3852558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RV=70%</a:t>
            </a:r>
          </a:p>
          <a:p>
            <a:pPr algn="ctr"/>
            <a:r>
              <a:rPr lang="nl-NL" sz="2400" dirty="0" smtClean="0"/>
              <a:t>AF=16gr.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22736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spanning die de absolute luchtvochtigheid uitoefend op de lucht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dirty="0" smtClean="0"/>
              <a:t>Verschillenen in luchtvochtigheid geven verschillen in dampspanning. Dit verschil heet het dampspanningsdeficiet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Dampspanning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030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11:00 uur gastspreker</a:t>
            </a:r>
          </a:p>
          <a:p>
            <a:r>
              <a:rPr lang="nl-NL" dirty="0"/>
              <a:t>12:00 uur gewasbescherming les</a:t>
            </a:r>
          </a:p>
          <a:p>
            <a:r>
              <a:rPr lang="nl-NL" dirty="0" smtClean="0"/>
              <a:t>14:30 uur herkansingen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Vandaag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Fotosynthese</a:t>
            </a:r>
          </a:p>
          <a:p>
            <a:pPr lvl="1"/>
            <a:r>
              <a:rPr lang="nl-NL" dirty="0" smtClean="0"/>
              <a:t>Vereisten</a:t>
            </a:r>
          </a:p>
          <a:p>
            <a:pPr lvl="1"/>
            <a:r>
              <a:rPr lang="nl-NL" dirty="0" smtClean="0"/>
              <a:t>Fasen</a:t>
            </a:r>
          </a:p>
          <a:p>
            <a:pPr lvl="1"/>
            <a:r>
              <a:rPr lang="nl-NL" dirty="0" smtClean="0"/>
              <a:t>Uitkomsten</a:t>
            </a:r>
            <a:endParaRPr lang="nl-NL" dirty="0"/>
          </a:p>
          <a:p>
            <a:r>
              <a:rPr lang="nl-NL" dirty="0" smtClean="0"/>
              <a:t>Invloeden</a:t>
            </a:r>
            <a:endParaRPr lang="nl-NL" dirty="0"/>
          </a:p>
          <a:p>
            <a:pPr lvl="1"/>
            <a:r>
              <a:rPr lang="nl-NL" dirty="0" smtClean="0"/>
              <a:t>Licht</a:t>
            </a:r>
          </a:p>
          <a:p>
            <a:pPr lvl="1"/>
            <a:r>
              <a:rPr lang="nl-NL" dirty="0" smtClean="0"/>
              <a:t>Temperatuur</a:t>
            </a:r>
          </a:p>
          <a:p>
            <a:pPr lvl="1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Terugblik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soorten en hoeveel licht wordt er uitgestoten?</a:t>
            </a:r>
          </a:p>
          <a:p>
            <a:r>
              <a:rPr lang="nl-NL" dirty="0" smtClean="0"/>
              <a:t>Wat doet de plant met dit licht?</a:t>
            </a:r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Terugblik: Licht</a:t>
            </a:r>
            <a:endParaRPr lang="nl-NL" dirty="0"/>
          </a:p>
        </p:txBody>
      </p:sp>
      <p:pic>
        <p:nvPicPr>
          <p:cNvPr id="4" name="Picture 4" descr="http://www.ledgrowlightshq.co.uk/wp-content/uploads/2013/06/carotenoids_absorption-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06" y="2883381"/>
            <a:ext cx="5253260" cy="39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18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Sturen op groei met temperatuursverschillen</a:t>
            </a:r>
          </a:p>
          <a:p>
            <a:pPr lvl="1"/>
            <a:r>
              <a:rPr lang="nl-NL" dirty="0" smtClean="0"/>
              <a:t>DIF</a:t>
            </a:r>
          </a:p>
          <a:p>
            <a:pPr lvl="1"/>
            <a:r>
              <a:rPr lang="nl-NL" dirty="0" smtClean="0"/>
              <a:t>DROP</a:t>
            </a:r>
          </a:p>
          <a:p>
            <a:pPr lvl="1"/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Terugblik: Temperatuur</a:t>
            </a:r>
            <a:endParaRPr lang="nl-NL" dirty="0"/>
          </a:p>
        </p:txBody>
      </p:sp>
      <p:pic>
        <p:nvPicPr>
          <p:cNvPr id="4" name="Picture 3" descr="E:\Groene Welle\Blok 3\Plantenfysiologie - Fotosynthese\DIF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5672795" cy="31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37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Lesbrief 5: Luchtvochtigheid</a:t>
            </a:r>
          </a:p>
          <a:p>
            <a:pPr lvl="1"/>
            <a:r>
              <a:rPr lang="nl-NL" dirty="0" smtClean="0"/>
              <a:t>Relatieve luchtvochtigheid (RV)</a:t>
            </a:r>
          </a:p>
          <a:p>
            <a:pPr lvl="1"/>
            <a:r>
              <a:rPr lang="nl-NL" dirty="0" smtClean="0"/>
              <a:t>Absolute luchtvochtigheid (AF)</a:t>
            </a:r>
            <a:endParaRPr lang="nl-NL" dirty="0"/>
          </a:p>
          <a:p>
            <a:pPr lvl="1"/>
            <a:r>
              <a:rPr lang="nl-NL" dirty="0" smtClean="0"/>
              <a:t>Samenhang temperatuur</a:t>
            </a:r>
          </a:p>
          <a:p>
            <a:pPr lvl="1"/>
            <a:r>
              <a:rPr lang="nl-NL" dirty="0" smtClean="0"/>
              <a:t>Dampspanning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Fotosynthese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433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Verdamping nodig voor groei (fotosynthese)</a:t>
            </a:r>
          </a:p>
          <a:p>
            <a:r>
              <a:rPr lang="nl-NL" dirty="0" smtClean="0"/>
              <a:t>Microklimaat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Luchtvochtigheid</a:t>
            </a:r>
            <a:endParaRPr lang="nl-NL" dirty="0"/>
          </a:p>
        </p:txBody>
      </p:sp>
      <p:pic>
        <p:nvPicPr>
          <p:cNvPr id="3074" name="Picture 2" descr="http://www.benfried.com/userfiles/fotos/nb_jan_2013/chrysanten_en_k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45201"/>
            <a:ext cx="5036078" cy="344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5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Warme lucht kan meer water bevatten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RV &amp; Temperatuur</a:t>
            </a:r>
            <a:endParaRPr lang="nl-NL" dirty="0"/>
          </a:p>
        </p:txBody>
      </p:sp>
      <p:pic>
        <p:nvPicPr>
          <p:cNvPr id="1026" name="Picture 2" descr="beneveling_240x160.jpg (240×18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3078088" cy="230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ijkzwaan.nl/wps/wcm/connect/6eebe00046d6c513b5a5bd74c3a9c748/3/2011-19+IMG_3363.jpg?MOD=AJPERES&amp;CACHEID=6eebe00046d6c513b5a5bd74c3a9c748/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25" y="3212976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Temperatuur verandering</a:t>
            </a:r>
            <a:endParaRPr lang="nl-NL" dirty="0"/>
          </a:p>
        </p:txBody>
      </p:sp>
      <p:sp>
        <p:nvSpPr>
          <p:cNvPr id="4" name="Cloud 3"/>
          <p:cNvSpPr/>
          <p:nvPr/>
        </p:nvSpPr>
        <p:spPr>
          <a:xfrm>
            <a:off x="2258875" y="1498710"/>
            <a:ext cx="2389386" cy="1145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20 °C</a:t>
            </a:r>
            <a:endParaRPr lang="nl-NL" sz="2800" dirty="0"/>
          </a:p>
        </p:txBody>
      </p:sp>
      <p:sp>
        <p:nvSpPr>
          <p:cNvPr id="8" name="Cloud 7"/>
          <p:cNvSpPr/>
          <p:nvPr/>
        </p:nvSpPr>
        <p:spPr>
          <a:xfrm>
            <a:off x="2266135" y="3711861"/>
            <a:ext cx="2389386" cy="1145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25 °C</a:t>
            </a:r>
            <a:endParaRPr lang="nl-NL" sz="2800" dirty="0"/>
          </a:p>
        </p:txBody>
      </p:sp>
      <p:sp>
        <p:nvSpPr>
          <p:cNvPr id="10" name="Rectangle 9"/>
          <p:cNvSpPr/>
          <p:nvPr/>
        </p:nvSpPr>
        <p:spPr>
          <a:xfrm>
            <a:off x="5080309" y="1498710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AF=12gr</a:t>
            </a:r>
            <a:r>
              <a:rPr lang="nl-NL" sz="2400" dirty="0"/>
              <a:t>.</a:t>
            </a:r>
          </a:p>
          <a:p>
            <a:pPr algn="ctr"/>
            <a:r>
              <a:rPr lang="nl-NL" sz="2400" dirty="0" smtClean="0"/>
              <a:t>RV=70%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0309" y="3852558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AF=12gr</a:t>
            </a:r>
            <a:r>
              <a:rPr lang="nl-NL" sz="2400" dirty="0"/>
              <a:t>.</a:t>
            </a:r>
          </a:p>
          <a:p>
            <a:pPr algn="ctr"/>
            <a:r>
              <a:rPr lang="nl-NL" sz="2400" dirty="0" smtClean="0"/>
              <a:t>RV=52%</a:t>
            </a:r>
          </a:p>
        </p:txBody>
      </p:sp>
    </p:spTree>
    <p:extLst>
      <p:ext uri="{BB962C8B-B14F-4D97-AF65-F5344CB8AC3E}">
        <p14:creationId xmlns:p14="http://schemas.microsoft.com/office/powerpoint/2010/main" val="2733333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</TotalTime>
  <Words>451</Words>
  <Application>Microsoft Office PowerPoint</Application>
  <PresentationFormat>On-screen Show (4:3)</PresentationFormat>
  <Paragraphs>83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Plantenfysiologie  13-03-2014</vt:lpstr>
      <vt:lpstr>1. Vandaag</vt:lpstr>
      <vt:lpstr>2. Terugblik</vt:lpstr>
      <vt:lpstr>2. Terugblik: Licht</vt:lpstr>
      <vt:lpstr>2. Terugblik: Temperatuur</vt:lpstr>
      <vt:lpstr>3. Fotosynthese</vt:lpstr>
      <vt:lpstr>3. Luchtvochtigheid</vt:lpstr>
      <vt:lpstr>3. RV &amp; Temperatuur</vt:lpstr>
      <vt:lpstr>Temperatuur verandering</vt:lpstr>
      <vt:lpstr>Temperatuur verandering</vt:lpstr>
      <vt:lpstr>3. Dampspanning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Henk</cp:lastModifiedBy>
  <cp:revision>62</cp:revision>
  <dcterms:created xsi:type="dcterms:W3CDTF">2013-12-03T16:07:15Z</dcterms:created>
  <dcterms:modified xsi:type="dcterms:W3CDTF">2014-03-12T18:12:29Z</dcterms:modified>
</cp:coreProperties>
</file>